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Énfasi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096" autoAdjust="0"/>
  </p:normalViewPr>
  <p:slideViewPr>
    <p:cSldViewPr snapToGrid="0" snapToObjects="1"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350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51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41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8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51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29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862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31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65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68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79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844C3-74DF-8C40-8D09-255A03C9FFED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555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945958" y="397247"/>
            <a:ext cx="3652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800000"/>
                </a:solidFill>
                <a:latin typeface="Gotham-Bold"/>
                <a:cs typeface="Gotham-Bold"/>
              </a:rPr>
              <a:t>DIRECTORIO DE FUNCIONARIOS</a:t>
            </a:r>
            <a:endParaRPr lang="es-ES" sz="1400" dirty="0">
              <a:solidFill>
                <a:srgbClr val="800000"/>
              </a:solidFill>
              <a:latin typeface="Gotham-Bold"/>
              <a:cs typeface="Gotham-Bold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224787" y="659407"/>
            <a:ext cx="49227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-Book"/>
                <a:cs typeface="Gotham-Book"/>
              </a:rPr>
              <a:t>UNIDAD ADMINISTRATIVA</a:t>
            </a:r>
            <a:endParaRPr lang="es-ES_tradnl" sz="1050" b="1" dirty="0">
              <a:solidFill>
                <a:schemeClr val="tx1">
                  <a:lumMod val="65000"/>
                  <a:lumOff val="35000"/>
                </a:schemeClr>
              </a:solidFill>
              <a:latin typeface="Gotham-Book"/>
              <a:cs typeface="Gotham-Book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93742"/>
              </p:ext>
            </p:extLst>
          </p:nvPr>
        </p:nvGraphicFramePr>
        <p:xfrm>
          <a:off x="516818" y="1509186"/>
          <a:ext cx="8328165" cy="4984538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14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7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7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2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94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FOTO</a:t>
                      </a:r>
                      <a:endParaRPr lang="es-ES" sz="1200" dirty="0"/>
                    </a:p>
                  </a:txBody>
                  <a:tcPr anchor="ctr">
                    <a:solidFill>
                      <a:srgbClr val="7518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NOM</a:t>
                      </a:r>
                      <a:r>
                        <a:rPr lang="es-ES" sz="1200" baseline="0" dirty="0" smtClean="0"/>
                        <a:t>BRE DEL FUNCIONARIO PÚBLICO</a:t>
                      </a:r>
                      <a:endParaRPr lang="es-ES" sz="1200" dirty="0"/>
                    </a:p>
                  </a:txBody>
                  <a:tcPr anchor="ctr">
                    <a:solidFill>
                      <a:srgbClr val="7518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CARGO QUE OCUPA</a:t>
                      </a:r>
                      <a:endParaRPr lang="es-ES" sz="1200" dirty="0"/>
                    </a:p>
                  </a:txBody>
                  <a:tcPr anchor="ctr">
                    <a:solidFill>
                      <a:srgbClr val="7518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CORREO INSTITUCIONAL</a:t>
                      </a:r>
                      <a:endParaRPr lang="es-ES" sz="1200" dirty="0"/>
                    </a:p>
                  </a:txBody>
                  <a:tcPr anchor="ctr">
                    <a:solidFill>
                      <a:srgbClr val="7518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TELÉFONO </a:t>
                      </a:r>
                    </a:p>
                    <a:p>
                      <a:pPr algn="ctr"/>
                      <a:r>
                        <a:rPr lang="es-ES" sz="1200" dirty="0" smtClean="0"/>
                        <a:t>OFICINAS EXT.</a:t>
                      </a:r>
                      <a:endParaRPr lang="es-ES" sz="1200" dirty="0"/>
                    </a:p>
                  </a:txBody>
                  <a:tcPr anchor="ctr">
                    <a:solidFill>
                      <a:srgbClr val="7518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047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Lic. Zoila Yanet de la Fuente Sánchez</a:t>
                      </a:r>
                      <a:endParaRPr lang="es-E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US" sz="1200" spc="-5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rectora</a:t>
                      </a:r>
                      <a:r>
                        <a:rPr lang="en-US" sz="1200" spc="-25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del</a:t>
                      </a:r>
                      <a:r>
                        <a:rPr lang="en-US" sz="1200" spc="-2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spc="-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IF</a:t>
                      </a:r>
                      <a:r>
                        <a:rPr lang="en-US" sz="1200" spc="-3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</a:t>
                      </a:r>
                      <a:r>
                        <a:rPr lang="en-US" sz="1200" spc="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tro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Zoyla.delafuente@villahermosa.gob.mx</a:t>
                      </a:r>
                      <a:endParaRPr lang="es-E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-1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3150230</a:t>
                      </a:r>
                      <a:endParaRPr lang="es-E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6996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Lic.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Jorge Tomas Marín Hernández</a:t>
                      </a:r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3345" algn="ctr"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ubd</a:t>
                      </a:r>
                      <a:r>
                        <a:rPr lang="en-US" sz="1200" spc="-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rector</a:t>
                      </a:r>
                      <a:r>
                        <a:rPr lang="en-US" sz="1200" spc="-8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200" spc="5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1200" spc="-5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200" spc="-5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trat</a:t>
                      </a:r>
                      <a:r>
                        <a:rPr lang="en-US" sz="1200" spc="-5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vo.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-1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3150230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405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 smtClean="0">
                          <a:solidFill>
                            <a:schemeClr val="tx1"/>
                          </a:solidFill>
                        </a:rPr>
                        <a:t>C.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</a:rPr>
                        <a:t>Miguel Ángel Magaña Hernández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" marR="34925" indent="1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spc="-1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Encargado de la Subdirección de Desarrollo de la Comunidad.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-1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3150230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16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Lic. Blanca Estela Pavón Jiménez</a:t>
                      </a:r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" marR="34925" indent="1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spc="-1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" marR="34925" indent="1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spc="-1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Subdirectora de la "Procuraduría de la Defensa del menor y la familia" y encargada de la Subdirección de Secretaria </a:t>
                      </a:r>
                      <a:r>
                        <a:rPr lang="es-MX" sz="1200" spc="-1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Técnica.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-1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3150230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0" y="2279292"/>
            <a:ext cx="1008174" cy="749300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38" y="5411316"/>
            <a:ext cx="809625" cy="742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22774" r="40540" b="17472"/>
          <a:stretch/>
        </p:blipFill>
        <p:spPr>
          <a:xfrm rot="5400000">
            <a:off x="584483" y="3305582"/>
            <a:ext cx="932878" cy="8899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5" t="26656" r="36402" b="29854"/>
          <a:stretch/>
        </p:blipFill>
        <p:spPr bwMode="auto">
          <a:xfrm>
            <a:off x="590750" y="4374682"/>
            <a:ext cx="905142" cy="93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85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292897"/>
              </p:ext>
            </p:extLst>
          </p:nvPr>
        </p:nvGraphicFramePr>
        <p:xfrm>
          <a:off x="516818" y="1509186"/>
          <a:ext cx="8328165" cy="5134981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14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5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49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94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FOTO</a:t>
                      </a:r>
                      <a:endParaRPr lang="es-ES" sz="1200" dirty="0"/>
                    </a:p>
                  </a:txBody>
                  <a:tcPr anchor="ctr">
                    <a:solidFill>
                      <a:srgbClr val="7518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NOM</a:t>
                      </a:r>
                      <a:r>
                        <a:rPr lang="es-ES" sz="1200" baseline="0" dirty="0" smtClean="0"/>
                        <a:t>BRE DEL FUNCIONARIO PÚBLICO</a:t>
                      </a:r>
                      <a:endParaRPr lang="es-ES" sz="1200" dirty="0"/>
                    </a:p>
                  </a:txBody>
                  <a:tcPr anchor="ctr">
                    <a:solidFill>
                      <a:srgbClr val="7518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CARGO QUE OCUPA</a:t>
                      </a:r>
                      <a:endParaRPr lang="es-ES" sz="1200" dirty="0"/>
                    </a:p>
                  </a:txBody>
                  <a:tcPr anchor="ctr">
                    <a:solidFill>
                      <a:srgbClr val="7518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CORREO INSTITUCIONAL</a:t>
                      </a:r>
                      <a:endParaRPr lang="es-ES" sz="1200" dirty="0"/>
                    </a:p>
                  </a:txBody>
                  <a:tcPr anchor="ctr">
                    <a:solidFill>
                      <a:srgbClr val="7518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TELÉFONO </a:t>
                      </a:r>
                    </a:p>
                    <a:p>
                      <a:pPr algn="ctr"/>
                      <a:r>
                        <a:rPr lang="es-ES" sz="1200" dirty="0" smtClean="0"/>
                        <a:t>OFICINAS EXT.</a:t>
                      </a:r>
                      <a:endParaRPr lang="es-ES" sz="1200" dirty="0"/>
                    </a:p>
                  </a:txBody>
                  <a:tcPr anchor="ctr">
                    <a:solidFill>
                      <a:srgbClr val="7518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047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Lic. Araceli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Álvarez Gómez</a:t>
                      </a:r>
                      <a:endParaRPr lang="es-E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" marR="34925" indent="1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spc="-1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" marR="34925" indent="1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spc="-1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Subdirectora de Centros </a:t>
                      </a:r>
                      <a:r>
                        <a:rPr lang="es-MX" sz="1200" spc="-1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Asistenciales.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-1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3150230</a:t>
                      </a:r>
                      <a:endParaRPr lang="es-E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6996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Violeta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Rodríguez Izquierdo</a:t>
                      </a:r>
                      <a:endParaRPr lang="es-E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" marR="34925" indent="1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spc="-1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" marR="34925" indent="1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spc="-1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Subdirectora </a:t>
                      </a:r>
                      <a:r>
                        <a:rPr lang="es-MX" sz="1200" spc="-1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 Consejo de </a:t>
                      </a:r>
                      <a:r>
                        <a:rPr lang="es-MX" sz="1200" spc="-1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Ancianos.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-1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3150230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996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Lic. Daniel de la Cruz Miranda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" marR="34925" indent="1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</a:t>
                      </a: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Jefe de recursos humanos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3150230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1405151"/>
                  </a:ext>
                </a:extLst>
              </a:tr>
              <a:tr h="1146996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Lic.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</a:rPr>
                        <a:t> Rene Ramón </a:t>
                      </a:r>
                      <a:r>
                        <a:rPr lang="es-ES" sz="1400" b="0" baseline="0" dirty="0" err="1" smtClean="0">
                          <a:solidFill>
                            <a:schemeClr val="tx1"/>
                          </a:solidFill>
                        </a:rPr>
                        <a:t>Ullín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" marR="34925" indent="1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</a:t>
                      </a:r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Jefe</a:t>
                      </a: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recursos materiales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3150230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6611446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945958" y="397247"/>
            <a:ext cx="3652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800000"/>
                </a:solidFill>
                <a:latin typeface="Gotham-Bold"/>
                <a:cs typeface="Gotham-Bold"/>
              </a:rPr>
              <a:t>DIRECTORIO DE FUNCIONARIOS</a:t>
            </a:r>
            <a:endParaRPr lang="es-ES" sz="1400" dirty="0">
              <a:solidFill>
                <a:srgbClr val="800000"/>
              </a:solidFill>
              <a:latin typeface="Gotham-Bold"/>
              <a:cs typeface="Gotham-Bold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224787" y="659407"/>
            <a:ext cx="49227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-Book"/>
                <a:cs typeface="Gotham-Book"/>
              </a:rPr>
              <a:t>UNIDAD ADMINISTRATIVA</a:t>
            </a:r>
            <a:endParaRPr lang="es-ES_tradnl" sz="1050" b="1" dirty="0">
              <a:solidFill>
                <a:schemeClr val="tx1">
                  <a:lumMod val="65000"/>
                  <a:lumOff val="35000"/>
                </a:schemeClr>
              </a:solidFill>
              <a:latin typeface="Gotham-Book"/>
              <a:cs typeface="Gotham-Book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1" t="20720" r="27885" b="22300"/>
          <a:stretch/>
        </p:blipFill>
        <p:spPr>
          <a:xfrm>
            <a:off x="656016" y="3278721"/>
            <a:ext cx="862149" cy="107145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9" t="29758" r="29773" b="7382"/>
          <a:stretch/>
        </p:blipFill>
        <p:spPr>
          <a:xfrm>
            <a:off x="656017" y="2155374"/>
            <a:ext cx="862149" cy="9666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28851" t="28623" r="20262" b="31204"/>
          <a:stretch/>
        </p:blipFill>
        <p:spPr>
          <a:xfrm>
            <a:off x="683775" y="4369044"/>
            <a:ext cx="834391" cy="104502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t="18898" b="26645"/>
          <a:stretch/>
        </p:blipFill>
        <p:spPr>
          <a:xfrm>
            <a:off x="656016" y="5546887"/>
            <a:ext cx="1003479" cy="9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0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248053"/>
              </p:ext>
            </p:extLst>
          </p:nvPr>
        </p:nvGraphicFramePr>
        <p:xfrm>
          <a:off x="516818" y="1509186"/>
          <a:ext cx="8328165" cy="1693993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14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5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49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94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FOTO</a:t>
                      </a:r>
                      <a:endParaRPr lang="es-ES" sz="1200" dirty="0"/>
                    </a:p>
                  </a:txBody>
                  <a:tcPr anchor="ctr">
                    <a:solidFill>
                      <a:srgbClr val="7518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NOM</a:t>
                      </a:r>
                      <a:r>
                        <a:rPr lang="es-ES" sz="1200" baseline="0" dirty="0" smtClean="0"/>
                        <a:t>BRE DEL FUNCIONARIO PÚBLICO</a:t>
                      </a:r>
                      <a:endParaRPr lang="es-ES" sz="1200" dirty="0"/>
                    </a:p>
                  </a:txBody>
                  <a:tcPr anchor="ctr">
                    <a:solidFill>
                      <a:srgbClr val="7518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CARGO QUE OCUPA</a:t>
                      </a:r>
                      <a:endParaRPr lang="es-ES" sz="1200" dirty="0"/>
                    </a:p>
                  </a:txBody>
                  <a:tcPr anchor="ctr">
                    <a:solidFill>
                      <a:srgbClr val="7518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CORREO INSTITUCIONAL</a:t>
                      </a:r>
                      <a:endParaRPr lang="es-ES" sz="1200" dirty="0"/>
                    </a:p>
                  </a:txBody>
                  <a:tcPr anchor="ctr">
                    <a:solidFill>
                      <a:srgbClr val="7518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TELÉFONO </a:t>
                      </a:r>
                    </a:p>
                    <a:p>
                      <a:pPr algn="ctr"/>
                      <a:r>
                        <a:rPr lang="es-ES" sz="1200" dirty="0" smtClean="0"/>
                        <a:t>OFICINAS EXT.</a:t>
                      </a:r>
                      <a:endParaRPr lang="es-ES" sz="1200" dirty="0"/>
                    </a:p>
                  </a:txBody>
                  <a:tcPr anchor="ctr">
                    <a:solidFill>
                      <a:srgbClr val="7518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047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Lic.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</a:rPr>
                        <a:t> Gloria de Jesús Maldonado Rueda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" marR="34925" indent="127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spc="-1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Jefe</a:t>
                      </a:r>
                      <a:r>
                        <a:rPr lang="es-MX" sz="1200" spc="-1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departamento “A”.</a:t>
                      </a:r>
                      <a:r>
                        <a:rPr lang="es-MX" sz="1200" spc="-1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3150230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945958" y="397247"/>
            <a:ext cx="3652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800000"/>
                </a:solidFill>
                <a:latin typeface="Gotham-Bold"/>
                <a:cs typeface="Gotham-Bold"/>
              </a:rPr>
              <a:t>DIRECTORIO DE FUNCIONARIOS</a:t>
            </a:r>
            <a:endParaRPr lang="es-ES" sz="1400" dirty="0">
              <a:solidFill>
                <a:srgbClr val="800000"/>
              </a:solidFill>
              <a:latin typeface="Gotham-Bold"/>
              <a:cs typeface="Gotham-Bold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224787" y="659407"/>
            <a:ext cx="49227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-Book"/>
                <a:cs typeface="Gotham-Book"/>
              </a:rPr>
              <a:t>UNIDAD ADMINISTRATIVA</a:t>
            </a:r>
            <a:endParaRPr lang="es-ES_tradnl" sz="1050" b="1" dirty="0">
              <a:solidFill>
                <a:schemeClr val="tx1">
                  <a:lumMod val="65000"/>
                  <a:lumOff val="35000"/>
                </a:schemeClr>
              </a:solidFill>
              <a:latin typeface="Gotham-Book"/>
              <a:cs typeface="Gotham-Book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641" t="20142" r="5341" b="27105"/>
          <a:stretch/>
        </p:blipFill>
        <p:spPr>
          <a:xfrm>
            <a:off x="692331" y="2108055"/>
            <a:ext cx="901338" cy="99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877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202</Words>
  <Application>Microsoft Office PowerPoint</Application>
  <PresentationFormat>Presentación en pantalla (4:3)</PresentationFormat>
  <Paragraphs>59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Gotham-Bold</vt:lpstr>
      <vt:lpstr>Gotham-Book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Company>Bombilla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Johana Escalante</dc:creator>
  <cp:lastModifiedBy>maldonado</cp:lastModifiedBy>
  <cp:revision>24</cp:revision>
  <dcterms:created xsi:type="dcterms:W3CDTF">2018-11-08T15:46:33Z</dcterms:created>
  <dcterms:modified xsi:type="dcterms:W3CDTF">2021-02-26T16:08:30Z</dcterms:modified>
</cp:coreProperties>
</file>